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19" r:id="rId1"/>
    <p:sldMasterId id="2147484238" r:id="rId2"/>
  </p:sldMasterIdLst>
  <p:sldIdLst>
    <p:sldId id="256" r:id="rId3"/>
    <p:sldId id="257" r:id="rId4"/>
    <p:sldId id="262" r:id="rId5"/>
    <p:sldId id="266" r:id="rId6"/>
    <p:sldId id="267" r:id="rId7"/>
    <p:sldId id="270" r:id="rId8"/>
    <p:sldId id="271" r:id="rId9"/>
    <p:sldId id="47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4660"/>
  </p:normalViewPr>
  <p:slideViewPr>
    <p:cSldViewPr snapToGrid="0">
      <p:cViewPr varScale="1">
        <p:scale>
          <a:sx n="86" d="100"/>
          <a:sy n="86" d="100"/>
        </p:scale>
        <p:origin x="69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A03CFFE-BBF5-4ABF-A568-353A07B2264B}" type="datetimeFigureOut">
              <a:rPr lang="en-US" smtClean="0"/>
              <a:t>9/13/2021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3221732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03CFFE-BBF5-4ABF-A568-353A07B2264B}"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592769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03CFFE-BBF5-4ABF-A568-353A07B2264B}"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813454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03CFFE-BBF5-4ABF-A568-353A07B2264B}"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42BCBF-92F8-4192-9E63-31136A8E020B}"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60737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03CFFE-BBF5-4ABF-A568-353A07B2264B}"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2642183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A03CFFE-BBF5-4ABF-A568-353A07B2264B}" type="datetimeFigureOut">
              <a:rPr lang="en-US" smtClean="0"/>
              <a:t>9/13/2021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4179858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A03CFFE-BBF5-4ABF-A568-353A07B2264B}" type="datetimeFigureOut">
              <a:rPr lang="en-US" smtClean="0"/>
              <a:t>9/13/2021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4107210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03CFFE-BBF5-4ABF-A568-353A07B226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2156376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03CFFE-BBF5-4ABF-A568-353A07B226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3130426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03CFFE-BBF5-4ABF-A568-353A07B226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4168561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C9505BE-1AE7-4321-9EAD-79E243F9C8FB}" type="datetime1">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CD0DD-D00E-4789-BED2-B6AA86254189}" type="slidenum">
              <a:rPr lang="en-US" smtClean="0"/>
              <a:pPr/>
              <a:t>‹#›</a:t>
            </a:fld>
            <a:endParaRPr lang="en-US"/>
          </a:p>
        </p:txBody>
      </p:sp>
      <p:sp>
        <p:nvSpPr>
          <p:cNvPr id="8" name="Chart Placeholder 7"/>
          <p:cNvSpPr>
            <a:spLocks noGrp="1"/>
          </p:cNvSpPr>
          <p:nvPr>
            <p:ph type="chart" sz="quarter" idx="13"/>
          </p:nvPr>
        </p:nvSpPr>
        <p:spPr>
          <a:xfrm>
            <a:off x="2438400" y="685800"/>
            <a:ext cx="1625600" cy="609600"/>
          </a:xfrm>
        </p:spPr>
        <p:txBody>
          <a:bodyPr/>
          <a:lstStyle/>
          <a:p>
            <a:endParaRPr lang="en-US" dirty="0"/>
          </a:p>
        </p:txBody>
      </p:sp>
    </p:spTree>
    <p:extLst>
      <p:ext uri="{BB962C8B-B14F-4D97-AF65-F5344CB8AC3E}">
        <p14:creationId xmlns:p14="http://schemas.microsoft.com/office/powerpoint/2010/main" val="39671880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03CFFE-BBF5-4ABF-A568-353A07B226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10281123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39762"/>
          </a:xfrm>
        </p:spPr>
        <p:txBody>
          <a:bodyPr/>
          <a:lstStyle>
            <a:lvl1pPr algn="r">
              <a:defRPr sz="2800" b="1">
                <a:solidFill>
                  <a:srgbClr val="002060"/>
                </a:solidFill>
                <a:latin typeface="Tahoma" pitchFamily="34" charset="0"/>
                <a:cs typeface="Tahoma" pitchFamily="34" charset="0"/>
              </a:defRPr>
            </a:lvl1pPr>
          </a:lstStyle>
          <a:p>
            <a:r>
              <a:rPr lang="en-US" dirty="0"/>
              <a:t>Click to edit Master title style</a:t>
            </a:r>
          </a:p>
        </p:txBody>
      </p:sp>
      <p:sp>
        <p:nvSpPr>
          <p:cNvPr id="3" name="Content Placeholder 2"/>
          <p:cNvSpPr>
            <a:spLocks noGrp="1"/>
          </p:cNvSpPr>
          <p:nvPr>
            <p:ph idx="1"/>
          </p:nvPr>
        </p:nvSpPr>
        <p:spPr>
          <a:xfrm>
            <a:off x="609600" y="1066800"/>
            <a:ext cx="10972800" cy="5181600"/>
          </a:xfrm>
        </p:spPr>
        <p:txBody>
          <a:bodyPr/>
          <a:lstStyle>
            <a:lvl1pPr algn="just">
              <a:lnSpc>
                <a:spcPct val="150000"/>
              </a:lnSpc>
              <a:buNone/>
              <a:defRPr sz="2000" b="0">
                <a:solidFill>
                  <a:schemeClr val="tx1"/>
                </a:solidFill>
                <a:latin typeface="Tahoma" pitchFamily="34" charset="0"/>
                <a:cs typeface="Tahoma" pitchFamily="34" charset="0"/>
              </a:defRPr>
            </a:lvl1pPr>
            <a:lvl2pPr algn="just">
              <a:lnSpc>
                <a:spcPct val="150000"/>
              </a:lnSpc>
              <a:buNone/>
              <a:defRPr sz="2000">
                <a:latin typeface="Tahoma" pitchFamily="34" charset="0"/>
                <a:cs typeface="Tahoma" pitchFamily="34" charset="0"/>
              </a:defRPr>
            </a:lvl2pPr>
            <a:lvl3pPr algn="just">
              <a:lnSpc>
                <a:spcPct val="150000"/>
              </a:lnSpc>
              <a:defRPr sz="2000">
                <a:latin typeface="Tahoma" pitchFamily="34" charset="0"/>
                <a:cs typeface="Tahoma" pitchFamily="34" charset="0"/>
              </a:defRPr>
            </a:lvl3pPr>
            <a:lvl4pPr algn="just">
              <a:lnSpc>
                <a:spcPct val="150000"/>
              </a:lnSpc>
              <a:defRPr>
                <a:latin typeface="Tahoma" pitchFamily="34" charset="0"/>
                <a:cs typeface="Tahoma" pitchFamily="34" charset="0"/>
              </a:defRPr>
            </a:lvl4pPr>
            <a:lvl5pPr algn="just">
              <a:lnSpc>
                <a:spcPct val="150000"/>
              </a:lnSpc>
              <a:defRPr>
                <a:latin typeface="Tahoma" pitchFamily="34" charset="0"/>
                <a:cs typeface="Tahom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4850848-3986-45C8-894E-6978828A3E60}" type="datetime1">
              <a:rPr lang="en-US" smtClean="0"/>
              <a:t>9/13/2021</a:t>
            </a:fld>
            <a:endParaRPr lang="en-US" dirty="0"/>
          </a:p>
        </p:txBody>
      </p:sp>
      <p:sp>
        <p:nvSpPr>
          <p:cNvPr id="5" name="Footer Placeholder 4"/>
          <p:cNvSpPr>
            <a:spLocks noGrp="1"/>
          </p:cNvSpPr>
          <p:nvPr>
            <p:ph type="ftr" sz="quarter" idx="11"/>
          </p:nvPr>
        </p:nvSpPr>
        <p:spPr/>
        <p:txBody>
          <a:bodyPr/>
          <a:lstStyle>
            <a:lvl1pPr>
              <a:defRPr>
                <a:latin typeface="Tahoma" pitchFamily="34" charset="0"/>
                <a:cs typeface="Tahoma" pitchFamily="34" charset="0"/>
              </a:defRPr>
            </a:lvl1pPr>
          </a:lstStyle>
          <a:p>
            <a:endParaRPr lang="en-US" dirty="0"/>
          </a:p>
        </p:txBody>
      </p:sp>
      <p:sp>
        <p:nvSpPr>
          <p:cNvPr id="6" name="Slide Number Placeholder 5"/>
          <p:cNvSpPr>
            <a:spLocks noGrp="1"/>
          </p:cNvSpPr>
          <p:nvPr>
            <p:ph type="sldNum" sz="quarter" idx="12"/>
          </p:nvPr>
        </p:nvSpPr>
        <p:spPr/>
        <p:txBody>
          <a:bodyPr/>
          <a:lstStyle/>
          <a:p>
            <a:fld id="{ECDCD0DD-D00E-4789-BED2-B6AA86254189}" type="slidenum">
              <a:rPr lang="en-US" smtClean="0"/>
              <a:pPr/>
              <a:t>‹#›</a:t>
            </a:fld>
            <a:endParaRPr lang="en-US" dirty="0"/>
          </a:p>
        </p:txBody>
      </p:sp>
      <p:pic>
        <p:nvPicPr>
          <p:cNvPr id="8" name="Picture 7"/>
          <p:cNvPicPr/>
          <p:nvPr userDrawn="1"/>
        </p:nvPicPr>
        <p:blipFill>
          <a:blip r:embed="rId2" cstate="print"/>
          <a:srcRect/>
          <a:stretch>
            <a:fillRect/>
          </a:stretch>
        </p:blipFill>
        <p:spPr bwMode="auto">
          <a:xfrm>
            <a:off x="101600" y="209550"/>
            <a:ext cx="1955800" cy="781050"/>
          </a:xfrm>
          <a:prstGeom prst="rect">
            <a:avLst/>
          </a:prstGeom>
          <a:noFill/>
          <a:ln w="9525">
            <a:noFill/>
            <a:miter lim="800000"/>
            <a:headEnd/>
            <a:tailEnd/>
          </a:ln>
        </p:spPr>
      </p:pic>
      <p:cxnSp>
        <p:nvCxnSpPr>
          <p:cNvPr id="10" name="Straight Connector 9"/>
          <p:cNvCxnSpPr/>
          <p:nvPr userDrawn="1"/>
        </p:nvCxnSpPr>
        <p:spPr>
          <a:xfrm>
            <a:off x="1422400" y="914400"/>
            <a:ext cx="10160000" cy="158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9600" y="6324600"/>
            <a:ext cx="10972800" cy="158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8318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286175-D0BF-47A6-91BA-BCB30CB6F868}" type="datetime1">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CD0DD-D00E-4789-BED2-B6AA86254189}" type="slidenum">
              <a:rPr lang="en-US" smtClean="0"/>
              <a:pPr/>
              <a:t>‹#›</a:t>
            </a:fld>
            <a:endParaRPr lang="en-US"/>
          </a:p>
        </p:txBody>
      </p:sp>
    </p:spTree>
    <p:extLst>
      <p:ext uri="{BB962C8B-B14F-4D97-AF65-F5344CB8AC3E}">
        <p14:creationId xmlns:p14="http://schemas.microsoft.com/office/powerpoint/2010/main" val="21315955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9884BC4-ACC6-4046-9250-21310D6A204A}" type="datetime1">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CD0DD-D00E-4789-BED2-B6AA86254189}" type="slidenum">
              <a:rPr lang="en-US" smtClean="0"/>
              <a:pPr/>
              <a:t>‹#›</a:t>
            </a:fld>
            <a:endParaRPr lang="en-US"/>
          </a:p>
        </p:txBody>
      </p:sp>
    </p:spTree>
    <p:extLst>
      <p:ext uri="{BB962C8B-B14F-4D97-AF65-F5344CB8AC3E}">
        <p14:creationId xmlns:p14="http://schemas.microsoft.com/office/powerpoint/2010/main" val="24043311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F58754-94C5-480E-BF50-FAB1C1323621}" type="datetime1">
              <a:rPr lang="en-US" smtClean="0"/>
              <a:t>9/13/2021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DCD0DD-D00E-4789-BED2-B6AA86254189}" type="slidenum">
              <a:rPr lang="en-US" smtClean="0"/>
              <a:pPr/>
              <a:t>‹#›</a:t>
            </a:fld>
            <a:endParaRPr lang="en-US"/>
          </a:p>
        </p:txBody>
      </p:sp>
    </p:spTree>
    <p:extLst>
      <p:ext uri="{BB962C8B-B14F-4D97-AF65-F5344CB8AC3E}">
        <p14:creationId xmlns:p14="http://schemas.microsoft.com/office/powerpoint/2010/main" val="7459553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641E54-5CEA-4ACD-8C45-C09E1DA30546}" type="datetime1">
              <a:rPr lang="en-US" smtClean="0"/>
              <a:t>9/13/2021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DCD0DD-D00E-4789-BED2-B6AA86254189}" type="slidenum">
              <a:rPr lang="en-US" smtClean="0"/>
              <a:pPr/>
              <a:t>‹#›</a:t>
            </a:fld>
            <a:endParaRPr lang="en-US"/>
          </a:p>
        </p:txBody>
      </p:sp>
    </p:spTree>
    <p:extLst>
      <p:ext uri="{BB962C8B-B14F-4D97-AF65-F5344CB8AC3E}">
        <p14:creationId xmlns:p14="http://schemas.microsoft.com/office/powerpoint/2010/main" val="24940564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FAFA4-F6E3-40B5-9AB2-EEC82D4BE776}" type="datetime1">
              <a:rPr lang="en-US" smtClean="0"/>
              <a:t>9/13/2021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DCD0DD-D00E-4789-BED2-B6AA86254189}" type="slidenum">
              <a:rPr lang="en-US" smtClean="0"/>
              <a:pPr/>
              <a:t>‹#›</a:t>
            </a:fld>
            <a:endParaRPr lang="en-US"/>
          </a:p>
        </p:txBody>
      </p:sp>
    </p:spTree>
    <p:extLst>
      <p:ext uri="{BB962C8B-B14F-4D97-AF65-F5344CB8AC3E}">
        <p14:creationId xmlns:p14="http://schemas.microsoft.com/office/powerpoint/2010/main" val="39075202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65569D-E6D7-4A06-99F7-AFA1423B7487}" type="datetime1">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CD0DD-D00E-4789-BED2-B6AA86254189}" type="slidenum">
              <a:rPr lang="en-US" smtClean="0"/>
              <a:pPr/>
              <a:t>‹#›</a:t>
            </a:fld>
            <a:endParaRPr lang="en-US"/>
          </a:p>
        </p:txBody>
      </p:sp>
    </p:spTree>
    <p:extLst>
      <p:ext uri="{BB962C8B-B14F-4D97-AF65-F5344CB8AC3E}">
        <p14:creationId xmlns:p14="http://schemas.microsoft.com/office/powerpoint/2010/main" val="4518412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7DA57D-74C8-4FB6-827D-0EE1C097E264}" type="datetime1">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DCD0DD-D00E-4789-BED2-B6AA86254189}" type="slidenum">
              <a:rPr lang="en-US" smtClean="0"/>
              <a:pPr/>
              <a:t>‹#›</a:t>
            </a:fld>
            <a:endParaRPr lang="en-US"/>
          </a:p>
        </p:txBody>
      </p:sp>
    </p:spTree>
    <p:extLst>
      <p:ext uri="{BB962C8B-B14F-4D97-AF65-F5344CB8AC3E}">
        <p14:creationId xmlns:p14="http://schemas.microsoft.com/office/powerpoint/2010/main" val="3933790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6A5289-0ED7-49C1-AD62-93D4A59DA686}" type="datetime1">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CD0DD-D00E-4789-BED2-B6AA86254189}" type="slidenum">
              <a:rPr lang="en-US" smtClean="0"/>
              <a:pPr/>
              <a:t>‹#›</a:t>
            </a:fld>
            <a:endParaRPr lang="en-US"/>
          </a:p>
        </p:txBody>
      </p:sp>
    </p:spTree>
    <p:extLst>
      <p:ext uri="{BB962C8B-B14F-4D97-AF65-F5344CB8AC3E}">
        <p14:creationId xmlns:p14="http://schemas.microsoft.com/office/powerpoint/2010/main" val="36833717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628075-0B95-4246-B4A6-9CD39EA9ED39}" type="datetime1">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DCD0DD-D00E-4789-BED2-B6AA86254189}" type="slidenum">
              <a:rPr lang="en-US" smtClean="0"/>
              <a:pPr/>
              <a:t>‹#›</a:t>
            </a:fld>
            <a:endParaRPr lang="en-US"/>
          </a:p>
        </p:txBody>
      </p:sp>
    </p:spTree>
    <p:extLst>
      <p:ext uri="{BB962C8B-B14F-4D97-AF65-F5344CB8AC3E}">
        <p14:creationId xmlns:p14="http://schemas.microsoft.com/office/powerpoint/2010/main" val="1746343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03CFFE-BBF5-4ABF-A568-353A07B2264B}" type="datetimeFigureOut">
              <a:rPr lang="en-US" smtClean="0"/>
              <a:t>9/13/2021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2281093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03CFFE-BBF5-4ABF-A568-353A07B2264B}"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3033562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03CFFE-BBF5-4ABF-A568-353A07B2264B}" type="datetimeFigureOut">
              <a:rPr lang="en-US" smtClean="0"/>
              <a:t>9/13/2021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2671405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03CFFE-BBF5-4ABF-A568-353A07B2264B}" type="datetimeFigureOut">
              <a:rPr lang="en-US" smtClean="0"/>
              <a:t>9/13/2021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90131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03CFFE-BBF5-4ABF-A568-353A07B2264B}" type="datetimeFigureOut">
              <a:rPr lang="en-US" smtClean="0"/>
              <a:t>9/13/2021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1912752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03CFFE-BBF5-4ABF-A568-353A07B2264B}"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1439854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03CFFE-BBF5-4ABF-A568-353A07B2264B}" type="datetimeFigureOut">
              <a:rPr lang="en-US" smtClean="0"/>
              <a:t>9/13/2021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42BCBF-92F8-4192-9E63-31136A8E020B}" type="slidenum">
              <a:rPr lang="en-US" smtClean="0"/>
              <a:t>‹#›</a:t>
            </a:fld>
            <a:endParaRPr lang="en-US"/>
          </a:p>
        </p:txBody>
      </p:sp>
    </p:spTree>
    <p:extLst>
      <p:ext uri="{BB962C8B-B14F-4D97-AF65-F5344CB8AC3E}">
        <p14:creationId xmlns:p14="http://schemas.microsoft.com/office/powerpoint/2010/main" val="3090384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7A03CFFE-BBF5-4ABF-A568-353A07B2264B}" type="datetimeFigureOut">
              <a:rPr lang="en-US" smtClean="0"/>
              <a:t>9/13/2021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842BCBF-92F8-4192-9E63-31136A8E020B}" type="slidenum">
              <a:rPr lang="en-US" smtClean="0"/>
              <a:t>‹#›</a:t>
            </a:fld>
            <a:endParaRPr lang="en-US"/>
          </a:p>
        </p:txBody>
      </p:sp>
    </p:spTree>
    <p:extLst>
      <p:ext uri="{BB962C8B-B14F-4D97-AF65-F5344CB8AC3E}">
        <p14:creationId xmlns:p14="http://schemas.microsoft.com/office/powerpoint/2010/main" val="473739117"/>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1" r:id="rId12"/>
    <p:sldLayoutId id="2147484232" r:id="rId13"/>
    <p:sldLayoutId id="2147484233" r:id="rId14"/>
    <p:sldLayoutId id="2147484234" r:id="rId15"/>
    <p:sldLayoutId id="2147484235" r:id="rId16"/>
    <p:sldLayoutId id="2147484236" r:id="rId17"/>
    <p:sldLayoutId id="2147484237" r:id="rId18"/>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7CDBA-0F00-4386-9A10-EBD35CCF77DC}" type="datetime1">
              <a:rPr lang="en-US" smtClean="0"/>
              <a:t>9/13/2021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CD0DD-D00E-4789-BED2-B6AA86254189}" type="slidenum">
              <a:rPr lang="en-US" smtClean="0"/>
              <a:pPr/>
              <a:t>‹#›</a:t>
            </a:fld>
            <a:endParaRPr lang="en-US"/>
          </a:p>
        </p:txBody>
      </p:sp>
    </p:spTree>
    <p:extLst>
      <p:ext uri="{BB962C8B-B14F-4D97-AF65-F5344CB8AC3E}">
        <p14:creationId xmlns:p14="http://schemas.microsoft.com/office/powerpoint/2010/main" val="460255406"/>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8C9FA-AAEB-4C29-B07E-7804FB7AC66A}"/>
              </a:ext>
            </a:extLst>
          </p:cNvPr>
          <p:cNvSpPr>
            <a:spLocks noGrp="1"/>
          </p:cNvSpPr>
          <p:nvPr>
            <p:ph type="title"/>
          </p:nvPr>
        </p:nvSpPr>
        <p:spPr>
          <a:xfrm>
            <a:off x="1" y="609601"/>
            <a:ext cx="12192000" cy="3124199"/>
          </a:xfrm>
        </p:spPr>
        <p:txBody>
          <a:bodyPr>
            <a:normAutofit/>
          </a:bodyPr>
          <a:lstStyle/>
          <a:p>
            <a:pPr algn="ctr"/>
            <a:r>
              <a:rPr lang="en-US" sz="8000">
                <a:latin typeface="Arial" panose="020B0604020202020204" pitchFamily="34" charset="0"/>
                <a:cs typeface="Arial" panose="020B0604020202020204" pitchFamily="34" charset="0"/>
              </a:rPr>
              <a:t>2048</a:t>
            </a:r>
          </a:p>
        </p:txBody>
      </p:sp>
      <p:sp>
        <p:nvSpPr>
          <p:cNvPr id="5" name="Text Placeholder 4">
            <a:extLst>
              <a:ext uri="{FF2B5EF4-FFF2-40B4-BE49-F238E27FC236}">
                <a16:creationId xmlns:a16="http://schemas.microsoft.com/office/drawing/2014/main" id="{0329463E-81CE-4265-9186-22602AC6D03A}"/>
              </a:ext>
            </a:extLst>
          </p:cNvPr>
          <p:cNvSpPr>
            <a:spLocks noGrp="1"/>
          </p:cNvSpPr>
          <p:nvPr>
            <p:ph type="body" idx="1"/>
          </p:nvPr>
        </p:nvSpPr>
        <p:spPr>
          <a:xfrm>
            <a:off x="0" y="3009900"/>
            <a:ext cx="12192000" cy="1447800"/>
          </a:xfrm>
        </p:spPr>
        <p:txBody>
          <a:bodyPr>
            <a:normAutofit/>
          </a:bodyPr>
          <a:lstStyle/>
          <a:p>
            <a:pPr algn="ctr"/>
            <a:r>
              <a:rPr lang="en-US" sz="3000">
                <a:latin typeface="Arial" panose="020B0604020202020204" pitchFamily="34" charset="0"/>
                <a:cs typeface="Arial" panose="020B0604020202020204" pitchFamily="34" charset="0"/>
              </a:rPr>
              <a:t>Trần Quốc Nam - PTIT</a:t>
            </a:r>
          </a:p>
        </p:txBody>
      </p:sp>
    </p:spTree>
    <p:extLst>
      <p:ext uri="{BB962C8B-B14F-4D97-AF65-F5344CB8AC3E}">
        <p14:creationId xmlns:p14="http://schemas.microsoft.com/office/powerpoint/2010/main" val="3280847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ADB4D-7748-4E5A-AA7F-239A08DDF318}"/>
              </a:ext>
            </a:extLst>
          </p:cNvPr>
          <p:cNvSpPr>
            <a:spLocks noGrp="1"/>
          </p:cNvSpPr>
          <p:nvPr>
            <p:ph type="title"/>
          </p:nvPr>
        </p:nvSpPr>
        <p:spPr>
          <a:xfrm>
            <a:off x="854477" y="295077"/>
            <a:ext cx="10131425" cy="677662"/>
          </a:xfrm>
        </p:spPr>
        <p:txBody>
          <a:bodyPr>
            <a:normAutofit/>
          </a:bodyPr>
          <a:lstStyle/>
          <a:p>
            <a:pPr algn="l"/>
            <a:r>
              <a:rPr lang="en-US" sz="2800" b="0">
                <a:latin typeface="Arial" panose="020B0604020202020204" pitchFamily="34" charset="0"/>
                <a:cs typeface="Arial" panose="020B0604020202020204" pitchFamily="34" charset="0"/>
              </a:rPr>
              <a:t>I. Ý tưởng về game</a:t>
            </a:r>
          </a:p>
        </p:txBody>
      </p:sp>
      <p:pic>
        <p:nvPicPr>
          <p:cNvPr id="10" name="Content Placeholder 9">
            <a:extLst>
              <a:ext uri="{FF2B5EF4-FFF2-40B4-BE49-F238E27FC236}">
                <a16:creationId xmlns:a16="http://schemas.microsoft.com/office/drawing/2014/main" id="{C74B3333-C097-4644-B511-4C048BB166E1}"/>
              </a:ext>
            </a:extLst>
          </p:cNvPr>
          <p:cNvPicPr>
            <a:picLocks noGrp="1" noChangeAspect="1"/>
          </p:cNvPicPr>
          <p:nvPr>
            <p:ph idx="1"/>
          </p:nvPr>
        </p:nvPicPr>
        <p:blipFill>
          <a:blip r:embed="rId2"/>
          <a:stretch>
            <a:fillRect/>
          </a:stretch>
        </p:blipFill>
        <p:spPr>
          <a:xfrm>
            <a:off x="4109884" y="1562455"/>
            <a:ext cx="3972232" cy="5000468"/>
          </a:xfrm>
        </p:spPr>
      </p:pic>
      <p:sp>
        <p:nvSpPr>
          <p:cNvPr id="12" name="TextBox 11">
            <a:extLst>
              <a:ext uri="{FF2B5EF4-FFF2-40B4-BE49-F238E27FC236}">
                <a16:creationId xmlns:a16="http://schemas.microsoft.com/office/drawing/2014/main" id="{F5BF1E34-28EE-4CBF-9EB9-5A31A39C2DE2}"/>
              </a:ext>
            </a:extLst>
          </p:cNvPr>
          <p:cNvSpPr txBox="1"/>
          <p:nvPr/>
        </p:nvSpPr>
        <p:spPr>
          <a:xfrm>
            <a:off x="0" y="885347"/>
            <a:ext cx="12192000" cy="707886"/>
          </a:xfrm>
          <a:prstGeom prst="rect">
            <a:avLst/>
          </a:prstGeom>
          <a:noFill/>
        </p:spPr>
        <p:txBody>
          <a:bodyPr wrap="square" rtlCol="0">
            <a:spAutoFit/>
          </a:bodyPr>
          <a:lstStyle/>
          <a:p>
            <a:pPr algn="ctr"/>
            <a:r>
              <a:rPr lang="en-US" sz="2200">
                <a:latin typeface="Arial" panose="020B0604020202020204" pitchFamily="34" charset="0"/>
                <a:cs typeface="Arial" panose="020B0604020202020204" pitchFamily="34" charset="0"/>
              </a:rPr>
              <a:t>Game là một bản clone của tựa game nổi tiếng 2048  </a:t>
            </a:r>
          </a:p>
          <a:p>
            <a:r>
              <a:rPr lang="en-US"/>
              <a:t> </a:t>
            </a:r>
          </a:p>
        </p:txBody>
      </p:sp>
    </p:spTree>
    <p:extLst>
      <p:ext uri="{BB962C8B-B14F-4D97-AF65-F5344CB8AC3E}">
        <p14:creationId xmlns:p14="http://schemas.microsoft.com/office/powerpoint/2010/main" val="360824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ADB4D-7748-4E5A-AA7F-239A08DDF318}"/>
              </a:ext>
            </a:extLst>
          </p:cNvPr>
          <p:cNvSpPr>
            <a:spLocks noGrp="1"/>
          </p:cNvSpPr>
          <p:nvPr>
            <p:ph type="title"/>
          </p:nvPr>
        </p:nvSpPr>
        <p:spPr>
          <a:xfrm>
            <a:off x="838200" y="263170"/>
            <a:ext cx="10515600" cy="622178"/>
          </a:xfrm>
        </p:spPr>
        <p:txBody>
          <a:bodyPr>
            <a:normAutofit/>
          </a:bodyPr>
          <a:lstStyle/>
          <a:p>
            <a:pPr algn="l"/>
            <a:r>
              <a:rPr lang="en-US" sz="2800" b="0">
                <a:latin typeface="Arial" panose="020B0604020202020204" pitchFamily="34" charset="0"/>
                <a:cs typeface="Arial" panose="020B0604020202020204" pitchFamily="34" charset="0"/>
              </a:rPr>
              <a:t>II. Giới thiệu về game</a:t>
            </a:r>
          </a:p>
        </p:txBody>
      </p:sp>
      <p:sp>
        <p:nvSpPr>
          <p:cNvPr id="23" name="Content Placeholder 22">
            <a:extLst>
              <a:ext uri="{FF2B5EF4-FFF2-40B4-BE49-F238E27FC236}">
                <a16:creationId xmlns:a16="http://schemas.microsoft.com/office/drawing/2014/main" id="{7767DB91-26E4-4260-861A-A4362800C6BC}"/>
              </a:ext>
            </a:extLst>
          </p:cNvPr>
          <p:cNvSpPr>
            <a:spLocks noGrp="1"/>
          </p:cNvSpPr>
          <p:nvPr>
            <p:ph sz="half" idx="1"/>
          </p:nvPr>
        </p:nvSpPr>
        <p:spPr>
          <a:xfrm>
            <a:off x="1120000" y="1825625"/>
            <a:ext cx="5547130" cy="4351338"/>
          </a:xfrm>
        </p:spPr>
        <p:txBody>
          <a:bodyPr>
            <a:normAutofit fontScale="92500" lnSpcReduction="20000"/>
          </a:bodyPr>
          <a:lstStyle/>
          <a:p>
            <a:pPr>
              <a:buFont typeface="Wingdings" panose="05000000000000000000" pitchFamily="2" charset="2"/>
              <a:buChar char="v"/>
            </a:pPr>
            <a:r>
              <a:rPr lang="en-US" sz="2400"/>
              <a:t> </a:t>
            </a:r>
            <a:r>
              <a:rPr lang="en-US" sz="2400">
                <a:latin typeface="Arial" panose="020B0604020202020204" pitchFamily="34" charset="0"/>
                <a:cs typeface="Arial" panose="020B0604020202020204" pitchFamily="34" charset="0"/>
              </a:rPr>
              <a:t>Mode classic:</a:t>
            </a:r>
          </a:p>
          <a:p>
            <a:pPr algn="just">
              <a:lnSpc>
                <a:spcPct val="130000"/>
              </a:lnSpc>
            </a:pPr>
            <a:r>
              <a:rPr lang="vi-VN" sz="1900">
                <a:latin typeface="Arial" panose="020B0604020202020204" pitchFamily="34" charset="0"/>
                <a:cs typeface="Arial" panose="020B0604020202020204" pitchFamily="34" charset="0"/>
              </a:rPr>
              <a:t>Người chơi sử dụng 4 phím mũi tên để di chuyển các khối vuông. Sau mỗi nước di chuyển 1 khối có giá trị 2 hoặc 4 sẽ xuất hiện ngẫu nhiên ở một ô trống.</a:t>
            </a:r>
            <a:endParaRPr lang="en-US" sz="1900">
              <a:latin typeface="Arial" panose="020B0604020202020204" pitchFamily="34" charset="0"/>
              <a:cs typeface="Arial" panose="020B0604020202020204" pitchFamily="34" charset="0"/>
            </a:endParaRPr>
          </a:p>
          <a:p>
            <a:pPr algn="just">
              <a:lnSpc>
                <a:spcPct val="130000"/>
              </a:lnSpc>
            </a:pPr>
            <a:r>
              <a:rPr lang="en-US" sz="1900">
                <a:latin typeface="Arial" panose="020B0604020202020204" pitchFamily="34" charset="0"/>
                <a:cs typeface="Arial" panose="020B0604020202020204" pitchFamily="34" charset="0"/>
              </a:rPr>
              <a:t>Nếu hai khối vuông có cùng giá trị chạm vào nhau, chúng sẽ kết hợp lại thành một khối vuông có giá trị bằng tổng giá trị hai khối vuông đó (giá trị gấp đôi).</a:t>
            </a:r>
          </a:p>
          <a:p>
            <a:pPr algn="just">
              <a:lnSpc>
                <a:spcPct val="130000"/>
              </a:lnSpc>
            </a:pPr>
            <a:r>
              <a:rPr lang="vi-VN" sz="1900">
                <a:latin typeface="Arial" panose="020B0604020202020204" pitchFamily="34" charset="0"/>
                <a:cs typeface="Arial" panose="020B0604020202020204" pitchFamily="34" charset="0"/>
              </a:rPr>
              <a:t>Bảng điểm ở góc trên bên trái cho biết điểm của người chơi. Ban đầu điểm bằng 0. Khi hai khối vuông kết hợp thì người chơi sẽ tăng điểm bằng giá trị khối vuông mới.</a:t>
            </a:r>
          </a:p>
          <a:p>
            <a:pPr algn="just"/>
            <a:endParaRPr lang="en-US" sz="2000">
              <a:latin typeface="Arial" panose="020B0604020202020204" pitchFamily="34" charset="0"/>
              <a:cs typeface="Arial" panose="020B0604020202020204" pitchFamily="34" charset="0"/>
            </a:endParaRPr>
          </a:p>
          <a:p>
            <a:pPr marL="0" indent="0">
              <a:buNone/>
            </a:pPr>
            <a:endParaRPr lang="en-US" sz="2000">
              <a:latin typeface="Arial" panose="020B0604020202020204" pitchFamily="34" charset="0"/>
              <a:cs typeface="Arial" panose="020B0604020202020204" pitchFamily="34" charset="0"/>
            </a:endParaRPr>
          </a:p>
        </p:txBody>
      </p:sp>
      <p:pic>
        <p:nvPicPr>
          <p:cNvPr id="26" name="Content Placeholder 25">
            <a:extLst>
              <a:ext uri="{FF2B5EF4-FFF2-40B4-BE49-F238E27FC236}">
                <a16:creationId xmlns:a16="http://schemas.microsoft.com/office/drawing/2014/main" id="{32A21922-C293-431D-AEC4-49EF740621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77014" y="1825625"/>
            <a:ext cx="3119610" cy="4351338"/>
          </a:xfrm>
        </p:spPr>
      </p:pic>
      <p:sp>
        <p:nvSpPr>
          <p:cNvPr id="12" name="TextBox 11">
            <a:extLst>
              <a:ext uri="{FF2B5EF4-FFF2-40B4-BE49-F238E27FC236}">
                <a16:creationId xmlns:a16="http://schemas.microsoft.com/office/drawing/2014/main" id="{F5BF1E34-28EE-4CBF-9EB9-5A31A39C2DE2}"/>
              </a:ext>
            </a:extLst>
          </p:cNvPr>
          <p:cNvSpPr txBox="1"/>
          <p:nvPr/>
        </p:nvSpPr>
        <p:spPr>
          <a:xfrm>
            <a:off x="0" y="885347"/>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Game bao gồm 3 mode chơi: classic, speed và puzzle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orbel" panose="020B0503020204020204"/>
                <a:ea typeface="+mn-ea"/>
                <a:cs typeface="+mn-cs"/>
              </a:rPr>
              <a:t> </a:t>
            </a:r>
          </a:p>
        </p:txBody>
      </p:sp>
    </p:spTree>
    <p:extLst>
      <p:ext uri="{BB962C8B-B14F-4D97-AF65-F5344CB8AC3E}">
        <p14:creationId xmlns:p14="http://schemas.microsoft.com/office/powerpoint/2010/main" val="1376943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ADB4D-7748-4E5A-AA7F-239A08DDF318}"/>
              </a:ext>
            </a:extLst>
          </p:cNvPr>
          <p:cNvSpPr>
            <a:spLocks noGrp="1"/>
          </p:cNvSpPr>
          <p:nvPr>
            <p:ph type="title"/>
          </p:nvPr>
        </p:nvSpPr>
        <p:spPr>
          <a:xfrm>
            <a:off x="838200" y="263170"/>
            <a:ext cx="10515600" cy="622178"/>
          </a:xfrm>
        </p:spPr>
        <p:txBody>
          <a:bodyPr>
            <a:normAutofit/>
          </a:bodyPr>
          <a:lstStyle/>
          <a:p>
            <a:pPr algn="l"/>
            <a:r>
              <a:rPr lang="en-US" sz="2800" b="0">
                <a:latin typeface="Arial" panose="020B0604020202020204" pitchFamily="34" charset="0"/>
                <a:cs typeface="Arial" panose="020B0604020202020204" pitchFamily="34" charset="0"/>
              </a:rPr>
              <a:t>II. Giới thiệu về game</a:t>
            </a:r>
          </a:p>
        </p:txBody>
      </p:sp>
      <p:sp>
        <p:nvSpPr>
          <p:cNvPr id="23" name="Content Placeholder 22">
            <a:extLst>
              <a:ext uri="{FF2B5EF4-FFF2-40B4-BE49-F238E27FC236}">
                <a16:creationId xmlns:a16="http://schemas.microsoft.com/office/drawing/2014/main" id="{7767DB91-26E4-4260-861A-A4362800C6BC}"/>
              </a:ext>
            </a:extLst>
          </p:cNvPr>
          <p:cNvSpPr>
            <a:spLocks noGrp="1"/>
          </p:cNvSpPr>
          <p:nvPr>
            <p:ph sz="half" idx="1"/>
          </p:nvPr>
        </p:nvSpPr>
        <p:spPr>
          <a:xfrm>
            <a:off x="1120000" y="1825625"/>
            <a:ext cx="5547130" cy="4351338"/>
          </a:xfrm>
        </p:spPr>
        <p:txBody>
          <a:bodyPr>
            <a:normAutofit/>
          </a:bodyPr>
          <a:lstStyle/>
          <a:p>
            <a:pPr>
              <a:buFont typeface="Wingdings" panose="05000000000000000000" pitchFamily="2" charset="2"/>
              <a:buChar char="v"/>
            </a:pPr>
            <a:r>
              <a:rPr lang="en-US" sz="2200"/>
              <a:t> </a:t>
            </a:r>
            <a:r>
              <a:rPr lang="en-US" sz="2200">
                <a:latin typeface="Arial" panose="020B0604020202020204" pitchFamily="34" charset="0"/>
                <a:cs typeface="Arial" panose="020B0604020202020204" pitchFamily="34" charset="0"/>
              </a:rPr>
              <a:t>Mode speed:</a:t>
            </a:r>
          </a:p>
          <a:p>
            <a:pPr algn="just">
              <a:lnSpc>
                <a:spcPct val="130000"/>
              </a:lnSpc>
            </a:pPr>
            <a:r>
              <a:rPr lang="en-US" sz="1800">
                <a:latin typeface="Arial" panose="020B0604020202020204" pitchFamily="34" charset="0"/>
                <a:cs typeface="Arial" panose="020B0604020202020204" pitchFamily="34" charset="0"/>
              </a:rPr>
              <a:t>Luật chơi tương tự mode classic</a:t>
            </a:r>
          </a:p>
          <a:p>
            <a:pPr algn="just">
              <a:lnSpc>
                <a:spcPct val="130000"/>
              </a:lnSpc>
            </a:pPr>
            <a:r>
              <a:rPr lang="en-US" sz="1800">
                <a:latin typeface="Arial" panose="020B0604020202020204" pitchFamily="34" charset="0"/>
                <a:cs typeface="Arial" panose="020B0604020202020204" pitchFamily="34" charset="0"/>
              </a:rPr>
              <a:t>Mỗi giây một khối có giá trị 2 hoặc 4 sẽ tự động </a:t>
            </a:r>
            <a:r>
              <a:rPr lang="vi-VN" sz="1800">
                <a:latin typeface="Arial" panose="020B0604020202020204" pitchFamily="34" charset="0"/>
                <a:cs typeface="Arial" panose="020B0604020202020204" pitchFamily="34" charset="0"/>
              </a:rPr>
              <a:t>xuất hiện ngẫu nhiên ở một ô trống.</a:t>
            </a:r>
            <a:endParaRPr lang="en-US" sz="1800">
              <a:latin typeface="Arial" panose="020B0604020202020204" pitchFamily="34" charset="0"/>
              <a:cs typeface="Arial" panose="020B0604020202020204" pitchFamily="34" charset="0"/>
            </a:endParaRPr>
          </a:p>
          <a:p>
            <a:pPr algn="just"/>
            <a:endParaRPr lang="en-US" sz="2000">
              <a:latin typeface="Arial" panose="020B0604020202020204" pitchFamily="34" charset="0"/>
              <a:cs typeface="Arial" panose="020B0604020202020204" pitchFamily="34" charset="0"/>
            </a:endParaRPr>
          </a:p>
          <a:p>
            <a:pPr marL="0" indent="0">
              <a:buNone/>
            </a:pPr>
            <a:endParaRPr lang="en-US" sz="2000">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096A561E-4D58-489E-8EFD-B82A0E8AA9D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92980" y="1825625"/>
            <a:ext cx="3087677" cy="4351338"/>
          </a:xfrm>
        </p:spPr>
      </p:pic>
      <p:sp>
        <p:nvSpPr>
          <p:cNvPr id="12" name="TextBox 11">
            <a:extLst>
              <a:ext uri="{FF2B5EF4-FFF2-40B4-BE49-F238E27FC236}">
                <a16:creationId xmlns:a16="http://schemas.microsoft.com/office/drawing/2014/main" id="{F5BF1E34-28EE-4CBF-9EB9-5A31A39C2DE2}"/>
              </a:ext>
            </a:extLst>
          </p:cNvPr>
          <p:cNvSpPr txBox="1"/>
          <p:nvPr/>
        </p:nvSpPr>
        <p:spPr>
          <a:xfrm>
            <a:off x="0" y="885347"/>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Game bao gồm 3 mode chơi: classic, speed và puzzle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orbel" panose="020B0503020204020204"/>
                <a:ea typeface="+mn-ea"/>
                <a:cs typeface="+mn-cs"/>
              </a:rPr>
              <a:t> </a:t>
            </a:r>
          </a:p>
        </p:txBody>
      </p:sp>
    </p:spTree>
    <p:extLst>
      <p:ext uri="{BB962C8B-B14F-4D97-AF65-F5344CB8AC3E}">
        <p14:creationId xmlns:p14="http://schemas.microsoft.com/office/powerpoint/2010/main" val="1570031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ADB4D-7748-4E5A-AA7F-239A08DDF318}"/>
              </a:ext>
            </a:extLst>
          </p:cNvPr>
          <p:cNvSpPr>
            <a:spLocks noGrp="1"/>
          </p:cNvSpPr>
          <p:nvPr>
            <p:ph type="title"/>
          </p:nvPr>
        </p:nvSpPr>
        <p:spPr>
          <a:xfrm>
            <a:off x="838200" y="263170"/>
            <a:ext cx="10515600" cy="622178"/>
          </a:xfrm>
        </p:spPr>
        <p:txBody>
          <a:bodyPr>
            <a:normAutofit/>
          </a:bodyPr>
          <a:lstStyle/>
          <a:p>
            <a:pPr algn="l"/>
            <a:r>
              <a:rPr lang="en-US" sz="2800" b="0">
                <a:latin typeface="Arial" panose="020B0604020202020204" pitchFamily="34" charset="0"/>
                <a:cs typeface="Arial" panose="020B0604020202020204" pitchFamily="34" charset="0"/>
              </a:rPr>
              <a:t>II. Giới thiệu về game</a:t>
            </a:r>
          </a:p>
        </p:txBody>
      </p:sp>
      <p:sp>
        <p:nvSpPr>
          <p:cNvPr id="23" name="Content Placeholder 22">
            <a:extLst>
              <a:ext uri="{FF2B5EF4-FFF2-40B4-BE49-F238E27FC236}">
                <a16:creationId xmlns:a16="http://schemas.microsoft.com/office/drawing/2014/main" id="{7767DB91-26E4-4260-861A-A4362800C6BC}"/>
              </a:ext>
            </a:extLst>
          </p:cNvPr>
          <p:cNvSpPr>
            <a:spLocks noGrp="1"/>
          </p:cNvSpPr>
          <p:nvPr>
            <p:ph sz="half" idx="1"/>
          </p:nvPr>
        </p:nvSpPr>
        <p:spPr>
          <a:xfrm>
            <a:off x="1120000" y="1825625"/>
            <a:ext cx="5547130" cy="4351338"/>
          </a:xfrm>
        </p:spPr>
        <p:txBody>
          <a:bodyPr>
            <a:normAutofit/>
          </a:bodyPr>
          <a:lstStyle/>
          <a:p>
            <a:pPr>
              <a:buFont typeface="Wingdings" panose="05000000000000000000" pitchFamily="2" charset="2"/>
              <a:buChar char="v"/>
            </a:pPr>
            <a:r>
              <a:rPr lang="en-US" sz="2200"/>
              <a:t> </a:t>
            </a:r>
            <a:r>
              <a:rPr lang="en-US" sz="2200">
                <a:latin typeface="Arial" panose="020B0604020202020204" pitchFamily="34" charset="0"/>
                <a:cs typeface="Arial" panose="020B0604020202020204" pitchFamily="34" charset="0"/>
              </a:rPr>
              <a:t>Mode puzzle:</a:t>
            </a:r>
          </a:p>
          <a:p>
            <a:pPr algn="just">
              <a:lnSpc>
                <a:spcPct val="130000"/>
              </a:lnSpc>
            </a:pPr>
            <a:r>
              <a:rPr lang="en-US" sz="1800">
                <a:latin typeface="Arial" panose="020B0604020202020204" pitchFamily="34" charset="0"/>
                <a:cs typeface="Arial" panose="020B0604020202020204" pitchFamily="34" charset="0"/>
              </a:rPr>
              <a:t>Luật chơi tương tự mode classic</a:t>
            </a:r>
          </a:p>
          <a:p>
            <a:pPr algn="just">
              <a:lnSpc>
                <a:spcPct val="130000"/>
              </a:lnSpc>
            </a:pPr>
            <a:r>
              <a:rPr lang="en-US" sz="1800">
                <a:latin typeface="Arial" panose="020B0604020202020204" pitchFamily="34" charset="0"/>
                <a:cs typeface="Arial" panose="020B0604020202020204" pitchFamily="34" charset="0"/>
              </a:rPr>
              <a:t>Người chơi phải ghép tất cả các khối vuông lại với nhau để giành chiến thắng.</a:t>
            </a:r>
          </a:p>
          <a:p>
            <a:pPr algn="just">
              <a:lnSpc>
                <a:spcPct val="130000"/>
              </a:lnSpc>
            </a:pPr>
            <a:r>
              <a:rPr lang="en-US" sz="1800">
                <a:latin typeface="Arial" panose="020B0604020202020204" pitchFamily="34" charset="0"/>
                <a:cs typeface="Arial" panose="020B0604020202020204" pitchFamily="34" charset="0"/>
              </a:rPr>
              <a:t>Góc trên bên trái có hiển thị số nước đi còn lại của người chơi. Người chơi sẽ thua nếu hết nước đi mà vẫn chưa ghép được tất cả khối vuông.</a:t>
            </a:r>
          </a:p>
          <a:p>
            <a:pPr algn="just">
              <a:lnSpc>
                <a:spcPct val="130000"/>
              </a:lnSpc>
            </a:pPr>
            <a:r>
              <a:rPr lang="en-US" sz="1800">
                <a:latin typeface="Arial" panose="020B0604020202020204" pitchFamily="34" charset="0"/>
                <a:cs typeface="Arial" panose="020B0604020202020204" pitchFamily="34" charset="0"/>
              </a:rPr>
              <a:t>Các ô có đánh dấu X là chướng ngại vật, các khối vuông không thể di chuyển xuyên qua các ô này.</a:t>
            </a:r>
          </a:p>
          <a:p>
            <a:pPr marL="0" indent="0">
              <a:buNone/>
            </a:pPr>
            <a:endParaRPr lang="en-US" sz="200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A465D0F7-75E6-4304-AAC4-067648A6D46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84822" y="1825625"/>
            <a:ext cx="3103993" cy="4351338"/>
          </a:xfrm>
        </p:spPr>
      </p:pic>
      <p:sp>
        <p:nvSpPr>
          <p:cNvPr id="12" name="TextBox 11">
            <a:extLst>
              <a:ext uri="{FF2B5EF4-FFF2-40B4-BE49-F238E27FC236}">
                <a16:creationId xmlns:a16="http://schemas.microsoft.com/office/drawing/2014/main" id="{F5BF1E34-28EE-4CBF-9EB9-5A31A39C2DE2}"/>
              </a:ext>
            </a:extLst>
          </p:cNvPr>
          <p:cNvSpPr txBox="1"/>
          <p:nvPr/>
        </p:nvSpPr>
        <p:spPr>
          <a:xfrm>
            <a:off x="0" y="885347"/>
            <a:ext cx="1219200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Game bao gồm 3 mode chơi: classic, speed và puzzle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orbel" panose="020B0503020204020204"/>
                <a:ea typeface="+mn-ea"/>
                <a:cs typeface="+mn-cs"/>
              </a:rPr>
              <a:t> </a:t>
            </a:r>
          </a:p>
        </p:txBody>
      </p:sp>
    </p:spTree>
    <p:extLst>
      <p:ext uri="{BB962C8B-B14F-4D97-AF65-F5344CB8AC3E}">
        <p14:creationId xmlns:p14="http://schemas.microsoft.com/office/powerpoint/2010/main" val="28008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ADB4D-7748-4E5A-AA7F-239A08DDF318}"/>
              </a:ext>
            </a:extLst>
          </p:cNvPr>
          <p:cNvSpPr>
            <a:spLocks noGrp="1"/>
          </p:cNvSpPr>
          <p:nvPr>
            <p:ph type="title"/>
          </p:nvPr>
        </p:nvSpPr>
        <p:spPr>
          <a:xfrm>
            <a:off x="854477" y="295077"/>
            <a:ext cx="10131425" cy="677662"/>
          </a:xfrm>
        </p:spPr>
        <p:txBody>
          <a:bodyPr>
            <a:normAutofit/>
          </a:bodyPr>
          <a:lstStyle/>
          <a:p>
            <a:pPr algn="l"/>
            <a:r>
              <a:rPr lang="en-US" sz="2800" b="0">
                <a:latin typeface="Arial" panose="020B0604020202020204" pitchFamily="34" charset="0"/>
                <a:cs typeface="Arial" panose="020B0604020202020204" pitchFamily="34" charset="0"/>
              </a:rPr>
              <a:t>III. Hướng phát triển</a:t>
            </a:r>
          </a:p>
        </p:txBody>
      </p:sp>
      <p:sp>
        <p:nvSpPr>
          <p:cNvPr id="3" name="Content Placeholder 2">
            <a:extLst>
              <a:ext uri="{FF2B5EF4-FFF2-40B4-BE49-F238E27FC236}">
                <a16:creationId xmlns:a16="http://schemas.microsoft.com/office/drawing/2014/main" id="{D70AE8B8-3A4C-4D0B-BB0B-97C705098C51}"/>
              </a:ext>
            </a:extLst>
          </p:cNvPr>
          <p:cNvSpPr>
            <a:spLocks noGrp="1"/>
          </p:cNvSpPr>
          <p:nvPr>
            <p:ph idx="1"/>
          </p:nvPr>
        </p:nvSpPr>
        <p:spPr>
          <a:xfrm>
            <a:off x="1120000" y="1118586"/>
            <a:ext cx="10233800" cy="5058377"/>
          </a:xfrm>
        </p:spPr>
        <p:txBody>
          <a:bodyPr>
            <a:normAutofit/>
          </a:bodyPr>
          <a:lstStyle/>
          <a:p>
            <a:pPr>
              <a:lnSpc>
                <a:spcPct val="130000"/>
              </a:lnSpc>
              <a:buFont typeface="Wingdings" panose="05000000000000000000" pitchFamily="2" charset="2"/>
              <a:buChar char="v"/>
            </a:pPr>
            <a:r>
              <a:rPr lang="en-US" sz="2000">
                <a:latin typeface="Arial" panose="020B0604020202020204" pitchFamily="34" charset="0"/>
                <a:cs typeface="Arial" panose="020B0604020202020204" pitchFamily="34" charset="0"/>
              </a:rPr>
              <a:t> Thêm tính năng undo </a:t>
            </a:r>
          </a:p>
          <a:p>
            <a:pPr>
              <a:lnSpc>
                <a:spcPct val="130000"/>
              </a:lnSpc>
              <a:buFont typeface="Wingdings" panose="05000000000000000000" pitchFamily="2" charset="2"/>
              <a:buChar char="v"/>
            </a:pPr>
            <a:r>
              <a:rPr lang="en-US" sz="2000">
                <a:latin typeface="Arial" panose="020B0604020202020204" pitchFamily="34" charset="0"/>
                <a:cs typeface="Arial" panose="020B0604020202020204" pitchFamily="34" charset="0"/>
              </a:rPr>
              <a:t> Tạo thêm level cho mode puzzle</a:t>
            </a:r>
          </a:p>
          <a:p>
            <a:pPr>
              <a:lnSpc>
                <a:spcPct val="130000"/>
              </a:lnSpc>
              <a:buFont typeface="Wingdings" panose="05000000000000000000" pitchFamily="2" charset="2"/>
              <a:buChar char="v"/>
            </a:pPr>
            <a:r>
              <a:rPr lang="en-US" sz="2000">
                <a:latin typeface="Arial" panose="020B0604020202020204" pitchFamily="34" charset="0"/>
                <a:cs typeface="Arial" panose="020B0604020202020204" pitchFamily="34" charset="0"/>
              </a:rPr>
              <a:t> Xây dựng thêm các mode chơi mới:</a:t>
            </a:r>
          </a:p>
          <a:p>
            <a:pPr>
              <a:lnSpc>
                <a:spcPct val="130000"/>
              </a:lnSpc>
            </a:pPr>
            <a:r>
              <a:rPr lang="en-US" sz="2000">
                <a:latin typeface="Arial" panose="020B0604020202020204" pitchFamily="34" charset="0"/>
                <a:cs typeface="Arial" panose="020B0604020202020204" pitchFamily="34" charset="0"/>
              </a:rPr>
              <a:t>5x5</a:t>
            </a:r>
          </a:p>
          <a:p>
            <a:pPr>
              <a:lnSpc>
                <a:spcPct val="130000"/>
              </a:lnSpc>
            </a:pPr>
            <a:r>
              <a:rPr lang="en-US" sz="2000">
                <a:latin typeface="Arial" panose="020B0604020202020204" pitchFamily="34" charset="0"/>
                <a:cs typeface="Arial" panose="020B0604020202020204" pitchFamily="34" charset="0"/>
              </a:rPr>
              <a:t>6x6</a:t>
            </a:r>
          </a:p>
          <a:p>
            <a:pPr>
              <a:lnSpc>
                <a:spcPct val="130000"/>
              </a:lnSpc>
            </a:pPr>
            <a:r>
              <a:rPr lang="en-US" sz="2000">
                <a:latin typeface="Arial" panose="020B0604020202020204" pitchFamily="34" charset="0"/>
                <a:cs typeface="Arial" panose="020B0604020202020204" pitchFamily="34" charset="0"/>
              </a:rPr>
              <a:t>2048 + Flappy Bird</a:t>
            </a:r>
          </a:p>
          <a:p>
            <a:pPr>
              <a:lnSpc>
                <a:spcPct val="130000"/>
              </a:lnSpc>
            </a:pPr>
            <a:r>
              <a:rPr lang="en-US" sz="2000">
                <a:latin typeface="Arial" panose="020B0604020202020204" pitchFamily="34" charset="0"/>
                <a:cs typeface="Arial" panose="020B0604020202020204" pitchFamily="34" charset="0"/>
              </a:rPr>
              <a:t>2048 + Tetris</a:t>
            </a:r>
          </a:p>
          <a:p>
            <a:pPr marL="0" indent="0">
              <a:buNone/>
            </a:pPr>
            <a:endParaRPr lang="en-US" sz="2000">
              <a:latin typeface="Arial" panose="020B0604020202020204" pitchFamily="34" charset="0"/>
              <a:cs typeface="Arial" panose="020B0604020202020204" pitchFamily="34" charset="0"/>
            </a:endParaRPr>
          </a:p>
          <a:p>
            <a:pPr marL="0" indent="0">
              <a:buNone/>
            </a:pPr>
            <a:endParaRPr lang="en-US" sz="2000">
              <a:latin typeface="Arial" panose="020B0604020202020204" pitchFamily="34" charset="0"/>
              <a:cs typeface="Arial" panose="020B0604020202020204" pitchFamily="34" charset="0"/>
            </a:endParaRPr>
          </a:p>
          <a:p>
            <a:pPr marL="0" indent="0">
              <a:buNone/>
            </a:pPr>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17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EADB4D-7748-4E5A-AA7F-239A08DDF318}"/>
              </a:ext>
            </a:extLst>
          </p:cNvPr>
          <p:cNvSpPr>
            <a:spLocks noGrp="1"/>
          </p:cNvSpPr>
          <p:nvPr>
            <p:ph type="title"/>
          </p:nvPr>
        </p:nvSpPr>
        <p:spPr>
          <a:xfrm>
            <a:off x="854477" y="295077"/>
            <a:ext cx="10131425" cy="677662"/>
          </a:xfrm>
        </p:spPr>
        <p:txBody>
          <a:bodyPr>
            <a:normAutofit/>
          </a:bodyPr>
          <a:lstStyle/>
          <a:p>
            <a:pPr algn="l"/>
            <a:r>
              <a:rPr lang="en-US" sz="2800" b="0">
                <a:latin typeface="Arial" panose="020B0604020202020204" pitchFamily="34" charset="0"/>
                <a:cs typeface="Arial" panose="020B0604020202020204" pitchFamily="34" charset="0"/>
              </a:rPr>
              <a:t>III. Hướng phát triển</a:t>
            </a:r>
          </a:p>
        </p:txBody>
      </p:sp>
      <p:sp>
        <p:nvSpPr>
          <p:cNvPr id="3" name="Content Placeholder 2">
            <a:extLst>
              <a:ext uri="{FF2B5EF4-FFF2-40B4-BE49-F238E27FC236}">
                <a16:creationId xmlns:a16="http://schemas.microsoft.com/office/drawing/2014/main" id="{D70AE8B8-3A4C-4D0B-BB0B-97C705098C51}"/>
              </a:ext>
            </a:extLst>
          </p:cNvPr>
          <p:cNvSpPr>
            <a:spLocks noGrp="1"/>
          </p:cNvSpPr>
          <p:nvPr>
            <p:ph idx="1"/>
          </p:nvPr>
        </p:nvSpPr>
        <p:spPr>
          <a:xfrm>
            <a:off x="1120000" y="1118586"/>
            <a:ext cx="10233800" cy="5058377"/>
          </a:xfrm>
        </p:spPr>
        <p:txBody>
          <a:bodyPr>
            <a:normAutofit/>
          </a:bodyPr>
          <a:lstStyle/>
          <a:p>
            <a:pPr marL="0" indent="0">
              <a:buNone/>
            </a:pPr>
            <a:endParaRPr lang="en-US" sz="2000">
              <a:latin typeface="Arial" panose="020B0604020202020204" pitchFamily="34" charset="0"/>
              <a:cs typeface="Arial" panose="020B0604020202020204" pitchFamily="34" charset="0"/>
            </a:endParaRPr>
          </a:p>
          <a:p>
            <a:pPr marL="0" indent="0">
              <a:buNone/>
            </a:pPr>
            <a:endParaRPr lang="en-US" sz="2000">
              <a:latin typeface="Arial" panose="020B0604020202020204" pitchFamily="34" charset="0"/>
              <a:cs typeface="Arial" panose="020B0604020202020204" pitchFamily="34" charset="0"/>
            </a:endParaRPr>
          </a:p>
          <a:p>
            <a:pPr marL="0" indent="0">
              <a:buNone/>
            </a:pPr>
            <a:endParaRPr lang="en-US" sz="2000">
              <a:latin typeface="Arial" panose="020B0604020202020204" pitchFamily="34" charset="0"/>
              <a:cs typeface="Arial" panose="020B0604020202020204" pitchFamily="34" charset="0"/>
            </a:endParaRPr>
          </a:p>
        </p:txBody>
      </p:sp>
      <p:pic>
        <p:nvPicPr>
          <p:cNvPr id="2" name="2048 Tetris Game _ Blocks Number">
            <a:hlinkClick r:id="" action="ppaction://media"/>
            <a:extLst>
              <a:ext uri="{FF2B5EF4-FFF2-40B4-BE49-F238E27FC236}">
                <a16:creationId xmlns:a16="http://schemas.microsoft.com/office/drawing/2014/main" id="{894C09E6-CA21-40C0-BBF9-79BC3048671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52622" y="869062"/>
            <a:ext cx="3286755" cy="5885505"/>
          </a:xfrm>
          <a:prstGeom prst="rect">
            <a:avLst/>
          </a:prstGeom>
        </p:spPr>
      </p:pic>
      <p:sp>
        <p:nvSpPr>
          <p:cNvPr id="5" name="TextBox 4">
            <a:extLst>
              <a:ext uri="{FF2B5EF4-FFF2-40B4-BE49-F238E27FC236}">
                <a16:creationId xmlns:a16="http://schemas.microsoft.com/office/drawing/2014/main" id="{A030C17C-C365-4F72-BB6C-66E0ED1D5C7D}"/>
              </a:ext>
            </a:extLst>
          </p:cNvPr>
          <p:cNvSpPr txBox="1"/>
          <p:nvPr/>
        </p:nvSpPr>
        <p:spPr>
          <a:xfrm>
            <a:off x="1559208" y="3228945"/>
            <a:ext cx="2565646"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2048+ Tetris</a:t>
            </a:r>
          </a:p>
        </p:txBody>
      </p:sp>
    </p:spTree>
    <p:extLst>
      <p:ext uri="{BB962C8B-B14F-4D97-AF65-F5344CB8AC3E}">
        <p14:creationId xmlns:p14="http://schemas.microsoft.com/office/powerpoint/2010/main" val="306481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9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644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Depth</Template>
  <TotalTime>145</TotalTime>
  <Words>360</Words>
  <Application>Microsoft Office PowerPoint</Application>
  <PresentationFormat>Widescreen</PresentationFormat>
  <Paragraphs>38</Paragraphs>
  <Slides>8</Slides>
  <Notes>0</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Calibri</vt:lpstr>
      <vt:lpstr>Corbel</vt:lpstr>
      <vt:lpstr>Tahoma</vt:lpstr>
      <vt:lpstr>Wingdings</vt:lpstr>
      <vt:lpstr>Depth</vt:lpstr>
      <vt:lpstr>Office Theme</vt:lpstr>
      <vt:lpstr>2048</vt:lpstr>
      <vt:lpstr>I. Ý tưởng về game</vt:lpstr>
      <vt:lpstr>II. Giới thiệu về game</vt:lpstr>
      <vt:lpstr>II. Giới thiệu về game</vt:lpstr>
      <vt:lpstr>II. Giới thiệu về game</vt:lpstr>
      <vt:lpstr>III. Hướng phát triển</vt:lpstr>
      <vt:lpstr>III.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Quoc Nam</dc:creator>
  <cp:lastModifiedBy>Tran Quoc Nam</cp:lastModifiedBy>
  <cp:revision>9</cp:revision>
  <dcterms:created xsi:type="dcterms:W3CDTF">2021-09-12T18:44:38Z</dcterms:created>
  <dcterms:modified xsi:type="dcterms:W3CDTF">2021-09-13T17:33:28Z</dcterms:modified>
</cp:coreProperties>
</file>